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52bf2fbb24_7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52bf2fbb24_7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2bf2fbb24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2bf2fbb24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2bf2fbb24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2bf2fbb24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2bf2fbb24_6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2bf2fbb24_6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2bf2fbb24_6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2bf2fbb24_6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2bf2fbb24_6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2bf2fbb24_6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2bf2fbb24_6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2bf2fbb24_6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2bf2fbb24_4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2bf2fbb24_4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2bf2fbb24_4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2bf2fbb24_4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2bf2fbb24_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2bf2fbb24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3724" l="10620" r="5620" t="23613"/>
          <a:stretch/>
        </p:blipFill>
        <p:spPr>
          <a:xfrm>
            <a:off x="1446362" y="450950"/>
            <a:ext cx="6083574" cy="438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 b="28913" l="4210" r="15738" t="27756"/>
          <a:stretch/>
        </p:blipFill>
        <p:spPr>
          <a:xfrm>
            <a:off x="1643825" y="330788"/>
            <a:ext cx="5856326" cy="448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 rotWithShape="1">
          <a:blip r:embed="rId3">
            <a:alphaModFix/>
          </a:blip>
          <a:srcRect b="30932" l="8470" r="8569" t="29757"/>
          <a:stretch/>
        </p:blipFill>
        <p:spPr>
          <a:xfrm>
            <a:off x="1505249" y="517038"/>
            <a:ext cx="6133525" cy="4109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 rotWithShape="1">
          <a:blip r:embed="rId3">
            <a:alphaModFix/>
          </a:blip>
          <a:srcRect b="50000" l="0" r="0" t="0"/>
          <a:stretch/>
        </p:blipFill>
        <p:spPr>
          <a:xfrm>
            <a:off x="1195600" y="185425"/>
            <a:ext cx="6752800" cy="477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 rotWithShape="1">
          <a:blip r:embed="rId3">
            <a:alphaModFix/>
          </a:blip>
          <a:srcRect b="0" l="0" r="0" t="50000"/>
          <a:stretch/>
        </p:blipFill>
        <p:spPr>
          <a:xfrm>
            <a:off x="894650" y="-27300"/>
            <a:ext cx="7354699" cy="5198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650" y="0"/>
            <a:ext cx="726869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657" y="0"/>
            <a:ext cx="726868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657" y="0"/>
            <a:ext cx="726868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756" y="0"/>
            <a:ext cx="726648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63" y="152400"/>
            <a:ext cx="683588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9650" y="0"/>
            <a:ext cx="746784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