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embeddedFontLst>
    <p:embeddedFont>
      <p:font typeface="Roboto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font" Target="fonts/Roboto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.fntdata"/><Relationship Id="rId6" Type="http://schemas.openxmlformats.org/officeDocument/2006/relationships/slide" Target="slides/slide1.xml"/><Relationship Id="rId18" Type="http://schemas.openxmlformats.org/officeDocument/2006/relationships/font" Target="fonts/Roboto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6eb770ae97_11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6eb770ae97_1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6eb770ae97_1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6eb770ae97_1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6eb770ae97_1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6eb770ae97_1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6eb770ae97_5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6eb770ae97_5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6eb770ae97_5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6eb770ae97_5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6eb770ae97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6eb770ae97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6eb770ae97_1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6eb770ae97_1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6eb770ae97_1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6eb770ae97_1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6eb770ae97_1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6eb770ae97_1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6eb770ae97_9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6eb770ae97_9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6eb770ae97_8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6eb770ae97_8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jpg"/><Relationship Id="rId4" Type="http://schemas.openxmlformats.org/officeDocument/2006/relationships/image" Target="../media/image3.jpg"/><Relationship Id="rId5" Type="http://schemas.openxmlformats.org/officeDocument/2006/relationships/image" Target="../media/image1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://drive.google.com/file/d/1W4KF8XIglRzT7s8RA169KEP9n7-vgyA6/view" TargetMode="External"/><Relationship Id="rId4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://drive.google.com/file/d/1uzXz1h8H1TLnsIaM2EI5M6tcZfkCxHSL/view" TargetMode="External"/><Relationship Id="rId4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46849" l="0" r="0" t="6338"/>
          <a:stretch/>
        </p:blipFill>
        <p:spPr>
          <a:xfrm>
            <a:off x="1986238" y="-411825"/>
            <a:ext cx="5171524" cy="3424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3">
            <a:alphaModFix/>
          </a:blip>
          <a:srcRect b="7718" l="0" r="0" t="57544"/>
          <a:stretch/>
        </p:blipFill>
        <p:spPr>
          <a:xfrm>
            <a:off x="1986238" y="2650600"/>
            <a:ext cx="5171524" cy="254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9850" y="152400"/>
            <a:ext cx="684429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4308" y="0"/>
            <a:ext cx="7275384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5041" y="0"/>
            <a:ext cx="7273917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046675" y="0"/>
            <a:ext cx="463235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05200" y="-25400"/>
            <a:ext cx="3895743" cy="5194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21021" y="0"/>
            <a:ext cx="3501958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66938" y="133350"/>
            <a:ext cx="4810125" cy="487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9975" y="0"/>
            <a:ext cx="7264062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6863" y="0"/>
            <a:ext cx="6835880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326975"/>
            <a:ext cx="4419600" cy="441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7225" y="772313"/>
            <a:ext cx="4267200" cy="3061716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21"/>
          <p:cNvSpPr txBox="1"/>
          <p:nvPr/>
        </p:nvSpPr>
        <p:spPr>
          <a:xfrm>
            <a:off x="5613525" y="3834025"/>
            <a:ext cx="2565000" cy="7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 sz="3000">
                <a:latin typeface="Roboto"/>
                <a:ea typeface="Roboto"/>
                <a:cs typeface="Roboto"/>
                <a:sym typeface="Roboto"/>
              </a:rPr>
              <a:t>WHICH ONE?</a:t>
            </a:r>
            <a:endParaRPr sz="30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9613" y="147725"/>
            <a:ext cx="7484774" cy="5426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23" title="SOUNDS.mp3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2400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24" title="Maping Sky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