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6eb786cf6f_3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6eb786cf6f_3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6eb786cf6f_3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6eb786cf6f_3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6eb786cf6f_3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6eb786cf6f_3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6eb786cf6f_3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6eb786cf6f_3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6eb786cf6f_3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6eb786cf6f_3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6eb786cf6f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6eb786cf6f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6eb786cf6f_3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6eb786cf6f_3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6eb786cf6f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6eb786cf6f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6eb786cf6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6eb786cf6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6eb786cf6f_3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6eb786cf6f_3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6eb786cf6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6eb786cf6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6eb786cf6f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6eb786cf6f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6eb786cf6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6eb786cf6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6eb786cf6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6eb786cf6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6eb786cf6f_5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6eb786cf6f_5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6eb786cf6f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6eb786cf6f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6eb786cf6f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6eb786cf6f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6eb786cf6f_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6eb786cf6f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6eb786cf6f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6eb786cf6f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632200"/>
            <a:ext cx="8520600" cy="20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0"/>
              <a:t>TASK</a:t>
            </a:r>
            <a:endParaRPr sz="60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b="20660" l="0" r="0" t="0"/>
          <a:stretch/>
        </p:blipFill>
        <p:spPr>
          <a:xfrm>
            <a:off x="1272650" y="304800"/>
            <a:ext cx="6844299" cy="383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9850" y="80125"/>
            <a:ext cx="684429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9675" y="152400"/>
            <a:ext cx="684429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075" y="152400"/>
            <a:ext cx="684429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9700" y="152400"/>
            <a:ext cx="684429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1616" y="0"/>
            <a:ext cx="364076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9025" y="152400"/>
            <a:ext cx="684429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9750" y="152400"/>
            <a:ext cx="6451603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7050" y="152400"/>
            <a:ext cx="6451603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1" name="Google Shape;12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6"/>
          <p:cNvSpPr txBox="1"/>
          <p:nvPr>
            <p:ph idx="1" type="body"/>
          </p:nvPr>
        </p:nvSpPr>
        <p:spPr>
          <a:xfrm>
            <a:off x="3343500" y="1983950"/>
            <a:ext cx="5488800" cy="22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V</a:t>
            </a:r>
            <a:endParaRPr/>
          </a:p>
        </p:txBody>
      </p:sp>
      <p:pic>
        <p:nvPicPr>
          <p:cNvPr id="128" name="Google Shape;12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5225" y="0"/>
            <a:ext cx="727480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4218" y="0"/>
            <a:ext cx="7275566" cy="51440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5041" y="0"/>
            <a:ext cx="7273917" cy="514288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8"/>
          <p:cNvSpPr txBox="1"/>
          <p:nvPr/>
        </p:nvSpPr>
        <p:spPr>
          <a:xfrm>
            <a:off x="293925" y="2821575"/>
            <a:ext cx="16974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/>
              <a:t>Colour and Detail: Colour shaping one’s experience while details driving a narrative and information.</a:t>
            </a:r>
            <a:endParaRPr sz="9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5041" y="0"/>
            <a:ext cx="727391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5041" y="0"/>
            <a:ext cx="7273917" cy="5142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4" name="Google Shape;16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3476" y="0"/>
            <a:ext cx="363661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32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Connor Regan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Laura Bernholz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Anastasia Maréchal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Evelyn Martínez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